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94694"/>
  </p:normalViewPr>
  <p:slideViewPr>
    <p:cSldViewPr snapToGrid="0">
      <p:cViewPr varScale="1">
        <p:scale>
          <a:sx n="73" d="100"/>
          <a:sy n="73" d="100"/>
        </p:scale>
        <p:origin x="32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rttia Katja" userId="f6333e52-39cc-475a-8fef-82ec644abf51" providerId="ADAL" clId="{6861A6E6-06A9-46EA-B56D-4BFF774B5AC5}"/>
    <pc:docChg chg="modSld">
      <pc:chgData name="Hurttia Katja" userId="f6333e52-39cc-475a-8fef-82ec644abf51" providerId="ADAL" clId="{6861A6E6-06A9-46EA-B56D-4BFF774B5AC5}" dt="2024-11-27T15:59:33.578" v="46" actId="113"/>
      <pc:docMkLst>
        <pc:docMk/>
      </pc:docMkLst>
      <pc:sldChg chg="modSp mod">
        <pc:chgData name="Hurttia Katja" userId="f6333e52-39cc-475a-8fef-82ec644abf51" providerId="ADAL" clId="{6861A6E6-06A9-46EA-B56D-4BFF774B5AC5}" dt="2024-11-27T15:59:33.578" v="46" actId="113"/>
        <pc:sldMkLst>
          <pc:docMk/>
          <pc:sldMk cId="291922391" sldId="256"/>
        </pc:sldMkLst>
        <pc:spChg chg="mod">
          <ac:chgData name="Hurttia Katja" userId="f6333e52-39cc-475a-8fef-82ec644abf51" providerId="ADAL" clId="{6861A6E6-06A9-46EA-B56D-4BFF774B5AC5}" dt="2024-11-27T15:59:33.578" v="46" actId="113"/>
          <ac:spMkLst>
            <pc:docMk/>
            <pc:sldMk cId="291922391" sldId="256"/>
            <ac:spMk id="9" creationId="{427CA2EB-D256-50DA-0A5A-FD35C257D6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98F0A5-6B27-EE5B-D963-9112F364F6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4D983-FBC9-0566-2D32-3FE53E93DB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A4ED2-E15E-6D4B-9E3E-9F3CC4BE908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D53F5-C626-7D61-F63B-0B58D397CD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75BC16-2C4B-A5A1-CBD8-03F2B2C6F5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086F5-C8AB-7B49-BC02-923E58243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136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B547D-5C7D-B242-A11F-F28A47952AF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A2A97-586A-224E-84E3-E2692EDD2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976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7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2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9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5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4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9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3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9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7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2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0B3353-067A-2E40-A844-60D4D19F228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0CD87B-5420-C84E-9679-F486251F6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2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6E5D02-A9DE-DC5E-7D8A-8C574F7FAD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/>
          <a:stretch/>
        </p:blipFill>
        <p:spPr>
          <a:xfrm>
            <a:off x="-23974" y="0"/>
            <a:ext cx="7000082" cy="9905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C34807-2063-D9FD-A06E-B101FEF17A1C}"/>
              </a:ext>
            </a:extLst>
          </p:cNvPr>
          <p:cNvSpPr txBox="1"/>
          <p:nvPr/>
        </p:nvSpPr>
        <p:spPr>
          <a:xfrm>
            <a:off x="642089" y="3847002"/>
            <a:ext cx="2849218" cy="491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0" b="1" dirty="0">
                <a:latin typeface="Verdana" panose="020B0604030504040204" pitchFamily="34" charset="0"/>
              </a:rPr>
              <a:t>Monday
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Leek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potato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soup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(L,G)</a:t>
            </a:r>
          </a:p>
          <a:p>
            <a:r>
              <a:rPr lang="fi-FI" sz="95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Wild </a:t>
            </a:r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game</a:t>
            </a:r>
            <a:r>
              <a:rPr lang="fi-FI" sz="95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meatballs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pepper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sauce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(L)  </a:t>
            </a:r>
          </a:p>
          <a:p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Crispy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fish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fillet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and tartar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sauce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(L) </a:t>
            </a:r>
          </a:p>
          <a:p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otatoes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(L,G) </a:t>
            </a:r>
          </a:p>
          <a:p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Roasted</a:t>
            </a:r>
            <a:r>
              <a:rPr lang="fi-FI" sz="95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egetables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(M,G)</a:t>
            </a:r>
          </a:p>
          <a:p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Coffee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cake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and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éclairs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(L)</a:t>
            </a:r>
          </a:p>
          <a:p>
            <a:r>
              <a:rPr lang="en-US" sz="950" b="1" dirty="0">
                <a:latin typeface="Verdana" panose="020B0604030504040204" pitchFamily="34" charset="0"/>
              </a:rPr>
              <a:t>
Tuesday
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Paprika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soup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(L,G) </a:t>
            </a:r>
          </a:p>
          <a:p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Beef</a:t>
            </a:r>
            <a:r>
              <a:rPr lang="fi-FI" sz="95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neck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horseradish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sauce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(L,G) </a:t>
            </a:r>
          </a:p>
          <a:p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Breaded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chicken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breast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fillet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with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sweet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chili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sauce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(L) </a:t>
            </a:r>
          </a:p>
          <a:p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Potato</a:t>
            </a:r>
            <a:r>
              <a:rPr lang="fi-FI" sz="95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gratin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(L,G) </a:t>
            </a:r>
          </a:p>
          <a:p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Lentil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bean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-kale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roast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(M,G) </a:t>
            </a:r>
          </a:p>
          <a:p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Pancakes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and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strawberry</a:t>
            </a:r>
            <a:r>
              <a:rPr lang="fi-FI" sz="9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95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jam</a:t>
            </a:r>
            <a:endParaRPr lang="fi-FI" sz="950" b="0" i="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950" b="1" dirty="0">
                <a:latin typeface="Verdana" panose="020B0604030504040204" pitchFamily="34" charset="0"/>
              </a:rPr>
              <a:t>
Wednesday
</a:t>
            </a:r>
            <a:r>
              <a:rPr lang="en-US" sz="950" dirty="0">
                <a:latin typeface="Verdana" panose="020B0604030504040204" pitchFamily="34" charset="0"/>
              </a:rPr>
              <a:t>Onion soup (M,G)
Pork tenderloin in mushroom sauce (L,G)
Fish patties with sour cream sauce (L,G)
Potatoes (L,G)</a:t>
            </a:r>
          </a:p>
          <a:p>
            <a:r>
              <a:rPr lang="en-US" sz="950" dirty="0">
                <a:latin typeface="Verdana" panose="020B0604030504040204" pitchFamily="34" charset="0"/>
              </a:rPr>
              <a:t>Chickpea broccoli fry (M,G)
Chocolate cake and Swiss roll</a:t>
            </a:r>
          </a:p>
          <a:p>
            <a:r>
              <a:rPr lang="en-US" sz="950" b="1" dirty="0">
                <a:latin typeface="Verdana" panose="020B0604030504040204" pitchFamily="34" charset="0"/>
              </a:rPr>
              <a:t>
Thursday
</a:t>
            </a:r>
            <a:r>
              <a:rPr lang="en-US" sz="950" dirty="0">
                <a:latin typeface="Verdana" panose="020B0604030504040204" pitchFamily="34" charset="0"/>
              </a:rPr>
              <a:t>Tomato soup (M,G)
Chicken roast cutlet with </a:t>
            </a:r>
          </a:p>
          <a:p>
            <a:r>
              <a:rPr lang="en-US" sz="950" dirty="0" err="1">
                <a:latin typeface="Verdana" panose="020B0604030504040204" pitchFamily="34" charset="0"/>
              </a:rPr>
              <a:t>jalopeno</a:t>
            </a:r>
            <a:r>
              <a:rPr lang="en-US" sz="950" dirty="0">
                <a:latin typeface="Verdana" panose="020B0604030504040204" pitchFamily="34" charset="0"/>
              </a:rPr>
              <a:t>-mango glaze (L,G)
Chop steak with onion sauce (L,G)
Potato gratin (L,G)
Mushroom-onion-pepper fry (L,G)
Chocolate mousse and biscuits</a:t>
            </a:r>
            <a:endParaRPr lang="en-US" sz="950" dirty="0">
              <a:effectLst/>
              <a:latin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CA2EB-D256-50DA-0A5A-FD35C257D622}"/>
              </a:ext>
            </a:extLst>
          </p:cNvPr>
          <p:cNvSpPr txBox="1"/>
          <p:nvPr/>
        </p:nvSpPr>
        <p:spPr>
          <a:xfrm>
            <a:off x="3626543" y="3847002"/>
            <a:ext cx="2849218" cy="510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0" b="1" dirty="0">
                <a:latin typeface="Verdana" panose="020B0604030504040204" pitchFamily="34" charset="0"/>
              </a:rPr>
              <a:t>Friday
</a:t>
            </a:r>
            <a:r>
              <a:rPr lang="en-US" sz="950" dirty="0">
                <a:latin typeface="Verdana" panose="020B0604030504040204" pitchFamily="34" charset="0"/>
              </a:rPr>
              <a:t>Forest mushroom soup (L,G)
Beef neck in red wine sauce (L,G)
Crispy fish fillet with dill sour cream (L)
Potato </a:t>
            </a:r>
            <a:r>
              <a:rPr lang="en-US" sz="950" dirty="0" err="1">
                <a:latin typeface="Verdana" panose="020B0604030504040204" pitchFamily="34" charset="0"/>
              </a:rPr>
              <a:t>rösti</a:t>
            </a:r>
            <a:r>
              <a:rPr lang="en-US" sz="950" dirty="0">
                <a:latin typeface="Verdana" panose="020B0604030504040204" pitchFamily="34" charset="0"/>
              </a:rPr>
              <a:t> (L,G)
Dragoon carrots (M,G)
Passion cake and biscuits (L)</a:t>
            </a:r>
          </a:p>
          <a:p>
            <a:r>
              <a:rPr lang="en-US" sz="950" b="1" dirty="0">
                <a:latin typeface="Verdana" panose="020B0604030504040204" pitchFamily="34" charset="0"/>
              </a:rPr>
              <a:t>
Saturday
</a:t>
            </a:r>
            <a:r>
              <a:rPr lang="en-US" sz="950" dirty="0">
                <a:latin typeface="Verdana" panose="020B0604030504040204" pitchFamily="34" charset="0"/>
              </a:rPr>
              <a:t>Beetroot soup (L,G
Smoked pork </a:t>
            </a:r>
            <a:r>
              <a:rPr lang="en-US" sz="950" dirty="0" err="1">
                <a:latin typeface="Verdana" panose="020B0604030504040204" pitchFamily="34" charset="0"/>
              </a:rPr>
              <a:t>cassler</a:t>
            </a:r>
            <a:r>
              <a:rPr lang="en-US" sz="950" dirty="0">
                <a:latin typeface="Verdana" panose="020B0604030504040204" pitchFamily="34" charset="0"/>
              </a:rPr>
              <a:t> and </a:t>
            </a:r>
            <a:r>
              <a:rPr lang="en-US" sz="950" dirty="0" err="1">
                <a:latin typeface="Verdana" panose="020B0604030504040204" pitchFamily="34" charset="0"/>
              </a:rPr>
              <a:t>bbq</a:t>
            </a:r>
            <a:r>
              <a:rPr lang="en-US" sz="950" dirty="0">
                <a:latin typeface="Verdana" panose="020B0604030504040204" pitchFamily="34" charset="0"/>
              </a:rPr>
              <a:t> sauce (L,G)
Chicken in ginger sauce (L,G)
Jasmine rice (M,G)
Chickpea broccoli fry (M,G)
Chocolate hazelnut bun and biscuit</a:t>
            </a:r>
          </a:p>
          <a:p>
            <a:r>
              <a:rPr lang="en-US" sz="950" b="1" dirty="0">
                <a:latin typeface="Verdana" panose="020B0604030504040204" pitchFamily="34" charset="0"/>
              </a:rPr>
              <a:t>
Sunday
</a:t>
            </a:r>
            <a:r>
              <a:rPr lang="en-US" sz="950" dirty="0">
                <a:latin typeface="Verdana" panose="020B0604030504040204" pitchFamily="34" charset="0"/>
              </a:rPr>
              <a:t>Sweet potato soup (L,G)
Breaded chicken cutlets (L,G)
Baked salmon (M,G)
Potato wedges (M,G)
Lentil-bean-kale roast (L,G)
Waffle and brownie</a:t>
            </a:r>
          </a:p>
          <a:p>
            <a:endParaRPr lang="en-US" sz="950" dirty="0">
              <a:effectLst/>
              <a:latin typeface="Verdana" panose="020B0604030504040204" pitchFamily="34" charset="0"/>
            </a:endParaRPr>
          </a:p>
          <a:p>
            <a:r>
              <a:rPr lang="en-US" sz="9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en-US" sz="9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 / Adults</a:t>
            </a:r>
          </a:p>
          <a:p>
            <a:r>
              <a:rPr lang="en-US" sz="9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16€</a:t>
            </a:r>
            <a:r>
              <a:rPr lang="en-US" sz="9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Children 4-14 years, under 4y free</a:t>
            </a:r>
          </a:p>
          <a:p>
            <a:r>
              <a:rPr lang="en-US" sz="9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Members -10%</a:t>
            </a:r>
          </a:p>
          <a:p>
            <a:endParaRPr lang="en-US" sz="9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9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Restaurant Mango</a:t>
            </a:r>
          </a:p>
          <a:p>
            <a:r>
              <a:rPr lang="en-US" sz="9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day starting at 17p.m.</a:t>
            </a:r>
          </a:p>
          <a:p>
            <a:endParaRPr lang="en-US" sz="95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950" dirty="0">
                <a:effectLst/>
                <a:latin typeface="Verdana" panose="020B0604030504040204" pitchFamily="34" charset="0"/>
              </a:rPr>
              <a:t>L/Lactose-free  M/Milk</a:t>
            </a:r>
            <a:r>
              <a:rPr lang="en-US" sz="950" dirty="0">
                <a:latin typeface="Verdana" panose="020B0604030504040204" pitchFamily="34" charset="0"/>
              </a:rPr>
              <a:t>-free</a:t>
            </a:r>
            <a:r>
              <a:rPr lang="en-US" sz="950" dirty="0">
                <a:effectLst/>
                <a:latin typeface="Verdana" panose="020B0604030504040204" pitchFamily="34" charset="0"/>
              </a:rPr>
              <a:t>  G/Gluten-free</a:t>
            </a:r>
          </a:p>
          <a:p>
            <a:endParaRPr lang="en-US" sz="95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200" dirty="0"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22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742471-2fd8-483e-b4ba-634765eb629e" xsi:nil="true"/>
    <lcf76f155ced4ddcb4097134ff3c332f xmlns="f5c1867a-5462-49a1-b9c1-327b8929e30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57D970C15651B4DBADD68BCFCBD7E9B" ma:contentTypeVersion="13" ma:contentTypeDescription="Luo uusi asiakirja." ma:contentTypeScope="" ma:versionID="fb51c94bd67ca0476f8fc16144871450">
  <xsd:schema xmlns:xsd="http://www.w3.org/2001/XMLSchema" xmlns:xs="http://www.w3.org/2001/XMLSchema" xmlns:p="http://schemas.microsoft.com/office/2006/metadata/properties" xmlns:ns2="f5c1867a-5462-49a1-b9c1-327b8929e307" xmlns:ns3="a8742471-2fd8-483e-b4ba-634765eb629e" targetNamespace="http://schemas.microsoft.com/office/2006/metadata/properties" ma:root="true" ma:fieldsID="b7160caf81c6f5d12c4d96bdb88b249d" ns2:_="" ns3:_="">
    <xsd:import namespace="f5c1867a-5462-49a1-b9c1-327b8929e307"/>
    <xsd:import namespace="a8742471-2fd8-483e-b4ba-634765eb62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1867a-5462-49a1-b9c1-327b8929e3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Kuvien tunnisteet" ma:readOnly="false" ma:fieldId="{5cf76f15-5ced-4ddc-b409-7134ff3c332f}" ma:taxonomyMulti="true" ma:sspId="71c81631-a29f-4b21-b053-a195a5823b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742471-2fd8-483e-b4ba-634765eb62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3fb5538-807e-4af7-a5b9-a2a47a4c5217}" ma:internalName="TaxCatchAll" ma:showField="CatchAllData" ma:web="a8742471-2fd8-483e-b4ba-634765eb62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1375D3-15D8-492C-BE33-73B8DF81BD17}">
  <ds:schemaRefs>
    <ds:schemaRef ds:uri="http://purl.org/dc/elements/1.1/"/>
    <ds:schemaRef ds:uri="f5c1867a-5462-49a1-b9c1-327b8929e307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a8742471-2fd8-483e-b4ba-634765eb629e"/>
  </ds:schemaRefs>
</ds:datastoreItem>
</file>

<file path=customXml/itemProps2.xml><?xml version="1.0" encoding="utf-8"?>
<ds:datastoreItem xmlns:ds="http://schemas.openxmlformats.org/officeDocument/2006/customXml" ds:itemID="{90116DEE-4766-41AB-A573-69BC7B24B5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E250CE-54F7-44D8-931D-54F85A8E33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c1867a-5462-49a1-b9c1-327b8929e307"/>
    <ds:schemaRef ds:uri="a8742471-2fd8-483e-b4ba-634765eb62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15951</TotalTime>
  <Words>401</Words>
  <Application>Microsoft Office PowerPoint</Application>
  <PresentationFormat>A4 Paper (210x297 mm)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Luoti Niina</dc:creator>
  <cp:lastModifiedBy>Hurttia Katja</cp:lastModifiedBy>
  <cp:revision>17</cp:revision>
  <dcterms:created xsi:type="dcterms:W3CDTF">2024-08-29T07:41:53Z</dcterms:created>
  <dcterms:modified xsi:type="dcterms:W3CDTF">2024-11-27T15:59:40Z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0x010100F57D970C15651B4DBADD68BCFCBD7E9B</vt:lpwstr>
  </property>
</Properties>
</file>